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8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0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6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4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3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12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1263150"/>
            <a:ext cx="11486481" cy="52908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85111" y="1786447"/>
            <a:ext cx="9181578" cy="18413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6940" y="1843583"/>
            <a:ext cx="82589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dirty="0">
                <a:latin typeface="Montserrat SemiBo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Основы </a:t>
            </a:r>
            <a:r>
              <a:rPr lang="ru-RU" sz="4800" dirty="0" smtClean="0">
                <a:latin typeface="Montserrat SemiBo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Montserrat SemiBo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4800" dirty="0" smtClean="0">
                <a:latin typeface="Montserrat SemiBo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рационального </a:t>
            </a:r>
            <a:r>
              <a:rPr lang="ru-RU" sz="4800" dirty="0">
                <a:latin typeface="Montserrat SemiBo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питания</a:t>
            </a:r>
            <a:endParaRPr lang="ru-RU" sz="4800" dirty="0">
              <a:effectLst/>
              <a:latin typeface="Montserrat SemiBold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9514" y="142457"/>
            <a:ext cx="503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ОЧУ «Свято-Владимирская Православная школа»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1999" y="574700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Технология 5 класс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1999" y="5768306"/>
            <a:ext cx="1603333" cy="64719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99681" y="5769171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11663" y="4759706"/>
            <a:ext cx="4133110" cy="9645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41199" y="4829947"/>
            <a:ext cx="412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Подготовила учитель технологии</a:t>
            </a:r>
            <a:endParaRPr lang="ru-RU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Терехова Вера Владимировна</a:t>
            </a:r>
            <a:endParaRPr lang="ru-RU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968576" y="1419304"/>
            <a:ext cx="8291801" cy="501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696536" y="1456804"/>
            <a:ext cx="8513965" cy="490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6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313411" y="1361901"/>
            <a:ext cx="7473142" cy="502570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587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931025" y="1433084"/>
            <a:ext cx="8503920" cy="49243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39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2402376" y="1417318"/>
            <a:ext cx="7182197" cy="483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5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931025" y="1448214"/>
            <a:ext cx="8736677" cy="50128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2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681644" y="1304919"/>
            <a:ext cx="8969432" cy="52666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91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717" y="1425461"/>
            <a:ext cx="8237912" cy="48774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283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781396" y="1469175"/>
            <a:ext cx="8819804" cy="486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5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706583" y="1504604"/>
            <a:ext cx="9044246" cy="49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9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977031" y="1392237"/>
            <a:ext cx="8291659" cy="511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346662" y="1388225"/>
            <a:ext cx="7888778" cy="520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7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2314459" y="1327772"/>
            <a:ext cx="6779665" cy="508509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16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963073" y="1327957"/>
            <a:ext cx="6748665" cy="506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1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513494" y="1354971"/>
            <a:ext cx="7447626" cy="51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7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2111437" y="1537853"/>
            <a:ext cx="7639396" cy="48130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38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2086496" y="1396538"/>
            <a:ext cx="7198820" cy="51140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724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047404" y="1384919"/>
            <a:ext cx="7988531" cy="518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0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750032" y="1287349"/>
            <a:ext cx="6953394" cy="52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7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147157" y="1496291"/>
            <a:ext cx="8337666" cy="4980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07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221971" y="1346662"/>
            <a:ext cx="8387542" cy="51580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493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655" y="1436429"/>
            <a:ext cx="8063345" cy="4987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263535" y="1411084"/>
            <a:ext cx="8104909" cy="503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5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546168" y="1386838"/>
            <a:ext cx="7689272" cy="50388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49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505838FA-31F6-43F1-A6DB-9D13D9BF6B85}" vid="{DDB97E2F-2F9C-47D5-BA69-B3E4DD8E1D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39</TotalTime>
  <Words>18</Words>
  <Application>Microsoft Office PowerPoint</Application>
  <PresentationFormat>Широкоэкранный</PresentationFormat>
  <Paragraphs>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Montserrat SemiBold</vt:lpstr>
      <vt:lpstr>Times New Roman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Rain</dc:creator>
  <cp:lastModifiedBy>Rain</cp:lastModifiedBy>
  <cp:revision>5</cp:revision>
  <dcterms:created xsi:type="dcterms:W3CDTF">2023-03-22T10:47:58Z</dcterms:created>
  <dcterms:modified xsi:type="dcterms:W3CDTF">2023-03-22T11:27:13Z</dcterms:modified>
</cp:coreProperties>
</file>